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62" r:id="rId3"/>
    <p:sldId id="257" r:id="rId4"/>
    <p:sldId id="265" r:id="rId5"/>
    <p:sldId id="258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C975C-1218-81C9-EAB0-C8FAEB1FC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379C9-676B-4BFB-E3CE-B89C266B7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E7EA1-9841-0BB0-412B-94A16F786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7B06A-8FF4-4990-8888-899DEF41BB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22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BCB3D-BE41-741E-AA1E-6AD7ACB5F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1E59C-87EB-5A6D-D7F9-15B905B17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7DB2E-50D9-2A04-893C-CD6D7DD6C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328D4-A953-4D34-8961-42580A6A1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2059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F603C-3116-ED24-39E4-96801ED53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9A5AF-A546-7FD5-887E-240B3C55C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55456-5466-99E1-C27E-65EAB9391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B8B4-3D13-4A03-B4A4-35A842D02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72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D7C48-10BD-DD4F-96BD-74FF3B90C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CA482-E768-7A4E-CFE9-F419A5727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D7A4F-24EB-8EC2-5E1F-BAF450B8B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CF5C9-FFDF-4445-A1EA-7693B89D79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496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C25D1-4419-964E-DE02-53B5F6EBB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A29A9-0C04-170D-93C2-B8ABB39E5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7E3D5-A9A9-D03D-65F1-32F7D4BEB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E9EA6-745B-4E9B-9838-55C83EF4D2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0835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5EA99F-1E83-9589-8B4B-14B870B4F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97DA664-E602-9146-EACE-D14940F11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188F35-61C4-5994-548C-9FE7D4B26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684C7-9C70-48B9-8464-E9C9418289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805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3B70870-1E2F-26D5-08AD-138532A12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CFCCE94-2FD9-64C4-C8DC-C9A7DAD48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6403F-1B25-9942-F7D5-880F1FE7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5FC5B-4E63-49D4-944E-6B7507A433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82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3F0E9FA-4832-C3C1-5042-C290C74C4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1743758-9225-00C6-FB4B-FB5AADC2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43604E-367B-966E-B6F3-352B129C5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4FEC7-B999-47E1-BE04-97ED077CE8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490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2A2E6C-60D1-5C49-3920-1DC7BA26D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E93B61E-B397-7B9D-6EC6-DC4A5B45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FF4CEA0-47E0-6CFB-BBF0-4C44659ED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2E78-C07E-4AF5-A0C9-7EE28F1B7B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502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C198DC-D488-B9BE-4E72-8F02AEABD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CB6DF2-2DD4-6025-BD23-3DA03AFC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BF450C-F7D2-20C4-12A6-36EFF0175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828AB-6CD3-4F3C-901E-00859681C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0073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AD34F4-0540-430A-6DC4-F860DB8AB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79C2C8-ED72-E398-9091-96A525CEC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0ED191-183F-928F-5175-B4E8A3526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1C460-5ECB-4856-A473-309191A6A6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698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7CE0B33-B293-EF36-FC7B-5146ADB588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B12B6EE-B89B-67DA-4497-73CA1024E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0B969-D29A-0941-6490-9BA1085049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7B68C-A7C4-D145-600C-B4F22E8B7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5B4C6-B440-6930-A614-2137FDC9C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A2E2C6-42EA-4F81-9A8B-4E79910D06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23C9AC3-57D1-0AD4-647B-D6B197727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708"/>
            <a:ext cx="9144000" cy="525658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A light came out of darkness;</a:t>
            </a:r>
            <a:br>
              <a:rPr lang="en-AU" altLang="en-US" sz="4000" dirty="0"/>
            </a:br>
            <a:r>
              <a:rPr lang="en-AU" altLang="en-US" sz="4000" dirty="0"/>
              <a:t>No light, no hope had we,</a:t>
            </a:r>
            <a:br>
              <a:rPr lang="en-AU" altLang="en-US" sz="4000" dirty="0"/>
            </a:br>
            <a:r>
              <a:rPr lang="en-AU" altLang="en-US" sz="4000" dirty="0"/>
              <a:t>Till Jesus came from Heaven</a:t>
            </a:r>
            <a:br>
              <a:rPr lang="en-AU" altLang="en-US" sz="4000" dirty="0"/>
            </a:br>
            <a:r>
              <a:rPr lang="en-AU" altLang="en-US" sz="4000" dirty="0"/>
              <a:t>Our light and hope to be.</a:t>
            </a:r>
            <a:br>
              <a:rPr lang="en-AU" altLang="en-US" sz="4000" dirty="0"/>
            </a:br>
            <a:r>
              <a:rPr lang="en-AU" altLang="en-US" sz="4000" dirty="0"/>
              <a:t>Oh, as I read the story</a:t>
            </a:r>
            <a:br>
              <a:rPr lang="en-AU" altLang="en-US" sz="4000" dirty="0"/>
            </a:br>
            <a:r>
              <a:rPr lang="en-AU" altLang="en-US" sz="4000" dirty="0"/>
              <a:t>From birth to dying cry,</a:t>
            </a:r>
            <a:br>
              <a:rPr lang="en-AU" altLang="en-US" sz="4000" dirty="0"/>
            </a:br>
            <a:r>
              <a:rPr lang="en-AU" altLang="en-US" sz="4000" dirty="0"/>
              <a:t>A longing fills my bosom</a:t>
            </a:r>
            <a:br>
              <a:rPr lang="en-AU" altLang="en-US" sz="4000" dirty="0"/>
            </a:br>
            <a:r>
              <a:rPr lang="en-AU" altLang="en-US" sz="4000" dirty="0"/>
              <a:t>To meet him by and by.</a:t>
            </a:r>
            <a:br>
              <a:rPr lang="en-AU" altLang="en-US" sz="4000" dirty="0"/>
            </a:br>
            <a:r>
              <a:rPr lang="en-AU" altLang="en-US" sz="1600" dirty="0"/>
              <a:t>(repeat last 2 lines.)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360AF69A-DE17-D120-4CB9-9411DADBD2A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133191"/>
            <a:ext cx="9144000" cy="259161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AU" altLang="en-US" sz="4000" dirty="0"/>
              <a:t>Shall you, shall I, meet Jesus by and by?</a:t>
            </a:r>
            <a:br>
              <a:rPr lang="en-AU" altLang="en-US" sz="4000" dirty="0"/>
            </a:br>
            <a:r>
              <a:rPr lang="en-AU" altLang="en-US" sz="4000" dirty="0"/>
              <a:t>And when we reach the Glory land,</a:t>
            </a:r>
            <a:br>
              <a:rPr lang="en-AU" altLang="en-US" sz="4000" dirty="0"/>
            </a:br>
            <a:r>
              <a:rPr lang="en-AU" altLang="en-US" sz="4000" dirty="0"/>
              <a:t>We'll swell the song of the angel band.</a:t>
            </a:r>
            <a:br>
              <a:rPr lang="en-AU" altLang="en-US" sz="4000" dirty="0"/>
            </a:br>
            <a:r>
              <a:rPr lang="en-AU" altLang="en-US" sz="4000" dirty="0"/>
              <a:t>Shall you, shall I, meet Jesus by and by?</a:t>
            </a:r>
            <a:endParaRPr lang="en-US" altLang="en-US" sz="2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F47A391-8333-ED20-B552-25F3665DA3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712"/>
            <a:ext cx="9144000" cy="5184576"/>
          </a:xfrm>
        </p:spPr>
        <p:txBody>
          <a:bodyPr/>
          <a:lstStyle/>
          <a:p>
            <a:r>
              <a:rPr lang="en-AU" altLang="en-US" sz="2000" dirty="0"/>
              <a:t>Verse 2.</a:t>
            </a:r>
            <a:br>
              <a:rPr lang="en-AU" altLang="en-US" sz="2000" dirty="0"/>
            </a:br>
            <a:r>
              <a:rPr lang="en-AU" altLang="en-US" sz="4000" dirty="0"/>
              <a:t>How tender his compassion,</a:t>
            </a:r>
            <a:br>
              <a:rPr lang="en-AU" altLang="en-US" sz="4000" dirty="0"/>
            </a:br>
            <a:r>
              <a:rPr lang="en-AU" altLang="en-US" sz="4000" dirty="0"/>
              <a:t>How loving was his call,</a:t>
            </a:r>
            <a:br>
              <a:rPr lang="en-AU" altLang="en-US" sz="4000" dirty="0"/>
            </a:br>
            <a:r>
              <a:rPr lang="en-AU" altLang="en-US" sz="4000" dirty="0"/>
              <a:t>How earnest his entreaty</a:t>
            </a:r>
            <a:br>
              <a:rPr lang="en-AU" altLang="en-US" sz="4000" dirty="0"/>
            </a:br>
            <a:r>
              <a:rPr lang="en-AU" altLang="en-US" sz="4000" dirty="0"/>
              <a:t>To sinners, one and all.</a:t>
            </a:r>
            <a:br>
              <a:rPr lang="en-AU" altLang="en-US" sz="4000" dirty="0"/>
            </a:br>
            <a:r>
              <a:rPr lang="en-AU" altLang="en-US" sz="4000" dirty="0"/>
              <a:t>He wooed and won them to him</a:t>
            </a:r>
            <a:br>
              <a:rPr lang="en-AU" altLang="en-US" sz="4000" dirty="0"/>
            </a:br>
            <a:r>
              <a:rPr lang="en-AU" altLang="en-US" sz="4000" dirty="0"/>
              <a:t>By love, and that is why</a:t>
            </a:r>
            <a:br>
              <a:rPr lang="en-AU" altLang="en-US" sz="4000" dirty="0"/>
            </a:br>
            <a:r>
              <a:rPr lang="en-AU" altLang="en-US" sz="4000" dirty="0"/>
              <a:t>I long to be like Jesus,</a:t>
            </a:r>
            <a:br>
              <a:rPr lang="en-AU" altLang="en-US" sz="4000" dirty="0"/>
            </a:br>
            <a:r>
              <a:rPr lang="en-AU" altLang="en-US" sz="4000" dirty="0"/>
              <a:t>And meet him by and by.</a:t>
            </a:r>
            <a:br>
              <a:rPr lang="en-AU" altLang="en-US" sz="4000" dirty="0"/>
            </a:br>
            <a:r>
              <a:rPr lang="en-AU" altLang="en-US" sz="1600" dirty="0"/>
              <a:t>(repeat last 2 lines.)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C9BA1CE7-B8EF-3B85-B500-4F2D42489F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133191"/>
            <a:ext cx="9144000" cy="259161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AU" altLang="en-US" sz="4000" dirty="0"/>
              <a:t>Shall you, shall I, meet Jesus by and by?</a:t>
            </a:r>
            <a:br>
              <a:rPr lang="en-AU" altLang="en-US" sz="4000" dirty="0"/>
            </a:br>
            <a:r>
              <a:rPr lang="en-AU" altLang="en-US" sz="4000" dirty="0"/>
              <a:t>And when we reach the Glory land,</a:t>
            </a:r>
            <a:br>
              <a:rPr lang="en-AU" altLang="en-US" sz="4000" dirty="0"/>
            </a:br>
            <a:r>
              <a:rPr lang="en-AU" altLang="en-US" sz="4000" dirty="0"/>
              <a:t>We'll swell the song of the angel band.</a:t>
            </a:r>
            <a:br>
              <a:rPr lang="en-AU" altLang="en-US" sz="4000" dirty="0"/>
            </a:br>
            <a:r>
              <a:rPr lang="en-AU" altLang="en-US" sz="4000" dirty="0"/>
              <a:t>Shall you, shall I, meet Jesus by and by?</a:t>
            </a:r>
            <a:endParaRPr lang="en-US" altLang="en-US" sz="20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FCA02F8-F839-73CA-DC50-2302C4510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2716"/>
            <a:ext cx="9144000" cy="511256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2000" dirty="0"/>
              <a:t>Verse 3 </a:t>
            </a:r>
            <a:br>
              <a:rPr lang="en-AU" altLang="en-US" sz="2000" dirty="0"/>
            </a:br>
            <a:r>
              <a:rPr lang="en-AU" altLang="en-US" sz="4000" dirty="0"/>
              <a:t>Yet deeper do I ponder,</a:t>
            </a:r>
            <a:br>
              <a:rPr lang="en-AU" altLang="en-US" sz="4000" dirty="0"/>
            </a:br>
            <a:r>
              <a:rPr lang="en-AU" altLang="en-US" sz="4000" dirty="0"/>
              <a:t>His cross and sorrow see,</a:t>
            </a:r>
            <a:br>
              <a:rPr lang="en-AU" altLang="en-US" sz="4000" dirty="0"/>
            </a:br>
            <a:r>
              <a:rPr lang="en-AU" altLang="en-US" sz="4000" dirty="0"/>
              <a:t>And ever gaze and wonder</a:t>
            </a:r>
            <a:br>
              <a:rPr lang="en-AU" altLang="en-US" sz="4000" dirty="0"/>
            </a:br>
            <a:r>
              <a:rPr lang="en-AU" altLang="en-US" sz="4000" dirty="0"/>
              <a:t>Why Jesus died for me.</a:t>
            </a:r>
            <a:br>
              <a:rPr lang="en-AU" altLang="en-US" sz="4000" dirty="0"/>
            </a:br>
            <a:r>
              <a:rPr lang="en-AU" altLang="en-US" sz="4000" dirty="0"/>
              <a:t>And shall I fear to own him?</a:t>
            </a:r>
            <a:br>
              <a:rPr lang="en-AU" altLang="en-US" sz="4000" dirty="0"/>
            </a:br>
            <a:r>
              <a:rPr lang="en-AU" altLang="en-US" sz="4000" dirty="0"/>
              <a:t>Can I my Lord deny?</a:t>
            </a:r>
            <a:br>
              <a:rPr lang="en-AU" altLang="en-US" sz="4000" dirty="0"/>
            </a:br>
            <a:r>
              <a:rPr lang="en-AU" altLang="en-US" sz="4000" dirty="0"/>
              <a:t>No! let me love him, serve him,</a:t>
            </a:r>
            <a:br>
              <a:rPr lang="en-AU" altLang="en-US" sz="4000" dirty="0"/>
            </a:br>
            <a:r>
              <a:rPr lang="en-AU" altLang="en-US" sz="4000" dirty="0"/>
              <a:t>And meet him by and by.</a:t>
            </a:r>
          </a:p>
          <a:p>
            <a:pPr>
              <a:spcBef>
                <a:spcPts val="0"/>
              </a:spcBef>
            </a:pPr>
            <a:r>
              <a:rPr lang="en-AU" altLang="en-US" sz="1600" dirty="0"/>
              <a:t>(repeat last 2 lines.)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281AEE81-1CE0-5A0D-3EF4-BC284DAE3E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1183"/>
            <a:ext cx="9144000" cy="273563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AU" altLang="en-US" sz="4000" dirty="0"/>
              <a:t>Shall you, shall I, meet Jesus by and by?</a:t>
            </a:r>
            <a:br>
              <a:rPr lang="en-AU" altLang="en-US" sz="4000" dirty="0"/>
            </a:br>
            <a:r>
              <a:rPr lang="en-AU" altLang="en-US" sz="4000" dirty="0"/>
              <a:t>And when we reach the Glory land,</a:t>
            </a:r>
            <a:br>
              <a:rPr lang="en-AU" altLang="en-US" sz="4000" dirty="0"/>
            </a:br>
            <a:r>
              <a:rPr lang="en-AU" altLang="en-US" sz="4000" dirty="0"/>
              <a:t>We'll swell the song of the angel band.</a:t>
            </a:r>
            <a:br>
              <a:rPr lang="en-AU" altLang="en-US" sz="4000" dirty="0"/>
            </a:br>
            <a:r>
              <a:rPr lang="en-AU" altLang="en-US" sz="4000" dirty="0"/>
              <a:t>Shall you, shall I, meet Jesus by and by?</a:t>
            </a:r>
            <a:endParaRPr lang="en-US" alt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E98861-0E89-B047-D8D4-0BEF39CF9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25" y="5778500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 dirty="0">
                <a:latin typeface="akagi_probook"/>
              </a:rPr>
              <a:t>CCLI Song # 3593475</a:t>
            </a:r>
          </a:p>
          <a:p>
            <a:pPr eaLnBrk="1" hangingPunct="1"/>
            <a:r>
              <a:rPr lang="en-AU" altLang="en-US" sz="1100" dirty="0">
                <a:latin typeface="akagi_probook"/>
              </a:rPr>
              <a:t>William A. Hawley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 dirty="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/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374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94. A light came out of darkness; No light, no hope had we, Till Jesus came from Heaven Our light and hope to be. Oh, as I read the story From birth to dying cry, A longing fills my bosom To meet him by and by.</dc:title>
  <dc:creator>Perth Fortress Salvos</dc:creator>
  <cp:lastModifiedBy>Narelle Wheaton</cp:lastModifiedBy>
  <cp:revision>5</cp:revision>
  <dcterms:created xsi:type="dcterms:W3CDTF">1998-12-19T04:08:32Z</dcterms:created>
  <dcterms:modified xsi:type="dcterms:W3CDTF">2023-08-09T08:01:53Z</dcterms:modified>
</cp:coreProperties>
</file>